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33" r:id="rId18"/>
    <p:sldId id="331" r:id="rId19"/>
    <p:sldId id="334" r:id="rId20"/>
    <p:sldId id="336" r:id="rId21"/>
    <p:sldId id="367" r:id="rId22"/>
    <p:sldId id="364" r:id="rId23"/>
    <p:sldId id="365"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42011" autoAdjust="0"/>
  </p:normalViewPr>
  <p:slideViewPr>
    <p:cSldViewPr snapToGrid="0">
      <p:cViewPr varScale="1">
        <p:scale>
          <a:sx n="56" d="100"/>
          <a:sy n="56" d="100"/>
        </p:scale>
        <p:origin x="780" y="45"/>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2018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Holly Franklin, CIO of Best For You Organics Company</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Cognitive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Azure DevOps.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Azure DevOps.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marL="171450" indent="-171450" rtl="0">
              <a:buFont typeface="Arial" panose="020B0604020202020204" pitchFamily="34" charset="0"/>
              <a:buChar cha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indent="0" rtl="0">
              <a:buFont typeface="Arial" panose="020B0604020202020204" pitchFamily="34" charset="0"/>
              <a:buNone/>
            </a:pPr>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Describe the scalability, high-availability and performance options that are open to Best For Your Organics Company with the PaaS solution you proposed above.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By using Azure Web Apps in multiple North American regions, we can meet the high-availability needs of Best For You Organics Company. They could deploy Web Apps into several paired regions to ensure failover capabilities. In addition, this approach provides web front-ends close to current and future customers.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Configuring web apps to scale is simple using Azure App Services. A set of criteria is easy to define and then Azure will take care of the hard work to ensure that the web app is always responsive. This set of steps is easily completed by administrators based on a few different metrics, such as CPU, memory, etc.</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an Azure CDN Standard or Premium from Verizon, we can pre-load files into nodes that are located closer to customers. This ensures that the load times for static content will be less than if they were served directly by the web application. All static content will be preloaded, including images and PDFs among other items on the site.</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Best For You Organics Company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Cognitive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Best For You Organics team could then create a Node.js API App, secured by Azure AD B2C, which wraps the Azure Cognitive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Azure DevOps.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Azure DevOps,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Azure DevOps, making it easy to use Jenkins and Azure DevOps to create a full CI/CD pipeline. Using the Jenkins Team Foundation Server (TFS) plugin, we can configure a project to pull from GitHub, build in Jenkins, and deploy with Azure DevOps.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into Azure App Service.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Azure DevOps,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11/16/2019 8:56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Best For You Organics Company is one of the leading online health food suppliers in North America, serving customers in Canada, Mexico, and the United States. They launched their highly-successful e-commerce website, which sells subscriptions to their meal service, in 2015,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Best For You Organics Company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Best For You Organics Company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Holly Franklin, CIO of Best For You Organics Company,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Holly Franklin,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Holly Franklin, CIO of Best For You Organics Company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
            <a:extLst>
              <a:ext uri="{FF2B5EF4-FFF2-40B4-BE49-F238E27FC236}">
                <a16:creationId xmlns:a16="http://schemas.microsoft.com/office/drawing/2014/main" id="{CBA6644C-5494-4CFD-BAC0-8D54986B2F2E}"/>
              </a:ext>
            </a:extLst>
          </p:cNvPr>
          <p:cNvPicPr>
            <a:picLocks noChangeAspect="1"/>
          </p:cNvPicPr>
          <p:nvPr/>
        </p:nvPicPr>
        <p:blipFill>
          <a:blip r:embed="rId3"/>
          <a:stretch>
            <a:fillRect/>
          </a:stretch>
        </p:blipFill>
        <p:spPr>
          <a:xfrm>
            <a:off x="849734" y="1048918"/>
            <a:ext cx="10492531" cy="561704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PaaS solution</a:t>
            </a:r>
          </a:p>
        </p:txBody>
      </p:sp>
      <p:pic>
        <p:nvPicPr>
          <p:cNvPr id="8" name="Picture 7" descr="Three icons are connected by right-pointing arrows: OSS App (packaged in Docker Container), Azure Container Registry (CI/CD workflow), and Web App for Containers. The arrow connecting Azure Container Registry (CI/CD workflow) and Web App for Containers is dashed." title="Preferred PaaS solution">
            <a:extLst>
              <a:ext uri="{FF2B5EF4-FFF2-40B4-BE49-F238E27FC236}">
                <a16:creationId xmlns:a16="http://schemas.microsoft.com/office/drawing/2014/main" id="{22B1C569-B00E-4E30-BA4D-B6D2AAE5D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 y="2273533"/>
            <a:ext cx="12192000" cy="4284040"/>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899664"/>
          </a:xfrm>
        </p:spPr>
        <p:txBody>
          <a:bodyPr>
            <a:normAutofit/>
          </a:bodyPr>
          <a:lstStyle/>
          <a:p>
            <a:pPr marL="0" indent="0">
              <a:buNone/>
            </a:pPr>
            <a:r>
              <a:rPr lang="en-US" sz="3600" dirty="0">
                <a:solidFill>
                  <a:schemeClr val="tx1"/>
                </a:solidFill>
                <a:latin typeface="+mj-lt"/>
              </a:rPr>
              <a:t>Database migration</a:t>
            </a:r>
          </a:p>
        </p:txBody>
      </p:sp>
      <p:pic>
        <p:nvPicPr>
          <p:cNvPr id="13" name="Picture 12" descr="The MERN stack Application icon is connected to the Azure Cosmos DB: API for Mongo DB icon by two dashed lines. The first dashed line is labeled MongoDB wire protocol. The second dashed line is labeled mongoimport or mongorestore." title="Preferred database migration solution">
            <a:extLst>
              <a:ext uri="{FF2B5EF4-FFF2-40B4-BE49-F238E27FC236}">
                <a16:creationId xmlns:a16="http://schemas.microsoft.com/office/drawing/2014/main" id="{19238DA0-3205-4A10-AF17-C76A0723B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3" y="971869"/>
            <a:ext cx="12192000" cy="5899355"/>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Serverless architecture</a:t>
            </a: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476" y="1723955"/>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a:t>
            </a:r>
            <a:br>
              <a:rPr lang="en-US" dirty="0"/>
            </a:br>
            <a:endParaRPr lang="en-US" dirty="0"/>
          </a:p>
        </p:txBody>
      </p:sp>
      <p:sp>
        <p:nvSpPr>
          <p:cNvPr id="3" name="Content Placeholder 2"/>
          <p:cNvSpPr>
            <a:spLocks noGrp="1"/>
          </p:cNvSpPr>
          <p:nvPr>
            <p:ph type="body" sz="quarter" idx="10"/>
          </p:nvPr>
        </p:nvSpPr>
        <p:spPr>
          <a:xfrm>
            <a:off x="269239" y="1189177"/>
            <a:ext cx="11653523" cy="5034392"/>
          </a:xfrm>
        </p:spPr>
        <p:txBody>
          <a:bodyPr/>
          <a:lstStyle/>
          <a:p>
            <a:pPr marL="0" indent="0">
              <a:buNone/>
            </a:pPr>
            <a:r>
              <a:rPr lang="en-US" dirty="0"/>
              <a:t>Identity management</a:t>
            </a:r>
          </a:p>
          <a:p>
            <a:endParaRPr lang="en-US" sz="2800" dirty="0"/>
          </a:p>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19033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8"/>
            <a:ext cx="11653523" cy="872098"/>
          </a:xfrm>
        </p:spPr>
        <p:txBody>
          <a:bodyPr>
            <a:normAutofit/>
          </a:bodyPr>
          <a:lstStyle/>
          <a:p>
            <a:pPr marL="0" indent="0">
              <a:buNone/>
            </a:pPr>
            <a:r>
              <a:rPr lang="en-US" sz="4000" dirty="0">
                <a:solidFill>
                  <a:schemeClr val="tx1"/>
                </a:solidFill>
                <a:latin typeface="+mj-lt"/>
              </a:rPr>
              <a:t>Search integration</a:t>
            </a: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38" y="2061275"/>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Azure Cognitive Search</a:t>
            </a:r>
          </a:p>
          <a:p>
            <a:endParaRPr lang="en-US" sz="3600" dirty="0">
              <a:latin typeface="+mn-lt"/>
            </a:endParaRPr>
          </a:p>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700" y="1189176"/>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82621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600" dirty="0"/>
              <a:t>In this whiteboard design session, you work with a group to design a solution for integrating and deploying complex open-source software (OSS) workloads into Azure PaaS. Your solution should handle the migration of an existing MERN (MongoDB, Express.js, React.js, Node.js) stack application. The application will be migrated from a hosted environment into Azure PaaS services, including migrating an existing MongoDB instance into Cosmos DB, enhancing application functionality using serverless technologies, and fully embracing modern DevOps tools.</a:t>
            </a:r>
          </a:p>
          <a:p>
            <a:pPr>
              <a:spcAft>
                <a:spcPts val="600"/>
              </a:spcAft>
            </a:pPr>
            <a:endParaRPr lang="en-US" sz="2600" dirty="0"/>
          </a:p>
          <a:p>
            <a:pPr>
              <a:spcAft>
                <a:spcPts val="600"/>
              </a:spcAft>
            </a:pPr>
            <a:r>
              <a:rPr lang="en-US" sz="2600" dirty="0"/>
              <a:t>At the end of this whiteboard design session, you will be better able to design solutions for migrating OSS applications into Azure PaaS using modern DevOps methodologies.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DevOps Workflows</a:t>
            </a: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808692"/>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br>
              <a:rPr lang="en-US" dirty="0"/>
            </a:br>
            <a:endParaRPr lang="en-US" dirty="0"/>
          </a:p>
        </p:txBody>
      </p:sp>
      <p:sp>
        <p:nvSpPr>
          <p:cNvPr id="3" name="Content Placeholder 2"/>
          <p:cNvSpPr>
            <a:spLocks noGrp="1"/>
          </p:cNvSpPr>
          <p:nvPr>
            <p:ph type="body" sz="quarter" idx="4294967295"/>
          </p:nvPr>
        </p:nvSpPr>
        <p:spPr>
          <a:xfrm>
            <a:off x="905600" y="1479511"/>
            <a:ext cx="10380799" cy="3898978"/>
          </a:xfrm>
        </p:spPr>
        <p:txBody>
          <a:bodyPr>
            <a:normAutofit/>
          </a:bodyPr>
          <a:lstStyle/>
          <a:p>
            <a:pPr marL="0" indent="0">
              <a:lnSpc>
                <a:spcPct val="100000"/>
              </a:lnSpc>
              <a:buNone/>
            </a:pPr>
            <a:r>
              <a:rPr lang="en-US" sz="3800" dirty="0">
                <a:solidFill>
                  <a:schemeClr val="tx1"/>
                </a:solidFill>
                <a:latin typeface="+mn-lt"/>
              </a:rPr>
              <a:t>“</a:t>
            </a:r>
            <a:r>
              <a:rPr lang="en-US" sz="2800" i="1" dirty="0">
                <a:solidFill>
                  <a:schemeClr val="tx1"/>
                </a:solidFill>
                <a:latin typeface="+mn-lt"/>
              </a:rPr>
              <a:t>The successful and seamless transition of our OSS application to Microsoft Azure demonstrates the flexibility and range of Azure’s capabilities. Without being tied to a sunk cost in an enterprise system, this open-source on Azure model provides us with the flexibility to address future business needs</a:t>
            </a:r>
            <a:r>
              <a:rPr lang="en-US" sz="2800" dirty="0">
                <a:solidFill>
                  <a:schemeClr val="tx1"/>
                </a:solidFill>
                <a:latin typeface="+mn-lt"/>
              </a:rPr>
              <a:t>”</a:t>
            </a:r>
          </a:p>
          <a:p>
            <a:pPr marL="0" indent="0">
              <a:lnSpc>
                <a:spcPct val="100000"/>
              </a:lnSpc>
              <a:buNone/>
            </a:pPr>
            <a:endParaRPr lang="en-US" sz="2800" dirty="0">
              <a:solidFill>
                <a:schemeClr val="tx1"/>
              </a:solidFill>
              <a:latin typeface="+mn-lt"/>
            </a:endParaRPr>
          </a:p>
          <a:p>
            <a:pPr marL="0" indent="0">
              <a:lnSpc>
                <a:spcPct val="120000"/>
              </a:lnSpc>
              <a:buNone/>
            </a:pPr>
            <a:r>
              <a:rPr lang="en-US" sz="2400" dirty="0">
                <a:solidFill>
                  <a:schemeClr val="tx1"/>
                </a:solidFill>
                <a:latin typeface="+mn-lt"/>
              </a:rPr>
              <a:t>- Holly Franklin, CIO of Best For You Organics Company</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652766"/>
          </a:xfrm>
        </p:spPr>
        <p:txBody>
          <a:bodyPr/>
          <a:lstStyle/>
          <a:p>
            <a:r>
              <a:rPr lang="en-US" sz="3600" dirty="0"/>
              <a:t>Best For You Organics Company is a leader in the online health food industry.</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9" name="Picture 8" descr="Best For You Organics Company logo" title="Best for you logo">
            <a:extLst>
              <a:ext uri="{FF2B5EF4-FFF2-40B4-BE49-F238E27FC236}">
                <a16:creationId xmlns:a16="http://schemas.microsoft.com/office/drawing/2014/main" id="{1D3A2775-0B57-4087-9E53-300624BBECD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8" y="1095785"/>
            <a:ext cx="2929982" cy="2929982"/>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6593</Words>
  <Application>Microsoft Office PowerPoint</Application>
  <PresentationFormat>Widescreen</PresentationFormat>
  <Paragraphs>338</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2018-10-21T15:56:08Z</dcterms:created>
  <dcterms:modified xsi:type="dcterms:W3CDTF">2019-11-16T14:02:35Z</dcterms:modified>
</cp:coreProperties>
</file>